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3" r:id="rId5"/>
    <p:sldId id="262" r:id="rId6"/>
    <p:sldId id="264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69CE8-7019-4BCD-B230-13E8F37D7200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15D93-02D9-4EC2-BED5-42825FE9DC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1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95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00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85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29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85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9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8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21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05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4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34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E52B-8E8A-49DB-A171-E2FFFBA74E04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228C-4ECF-4BF3-8C70-FC1D64BD66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93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Cf6_SbkHT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660399"/>
            <a:ext cx="9144000" cy="1312863"/>
          </a:xfrm>
        </p:spPr>
        <p:txBody>
          <a:bodyPr/>
          <a:lstStyle/>
          <a:p>
            <a:r>
              <a:rPr lang="nl-NL" dirty="0" smtClean="0"/>
              <a:t>Activiteiten!!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1973262"/>
            <a:ext cx="9144000" cy="1655762"/>
          </a:xfrm>
        </p:spPr>
        <p:txBody>
          <a:bodyPr/>
          <a:lstStyle/>
          <a:p>
            <a:r>
              <a:rPr lang="nl-NL" dirty="0" smtClean="0"/>
              <a:t>Sorteren en </a:t>
            </a:r>
            <a:r>
              <a:rPr lang="nl-NL" dirty="0" smtClean="0"/>
              <a:t>inspireren </a:t>
            </a:r>
            <a:endParaRPr lang="nl-NL" dirty="0"/>
          </a:p>
        </p:txBody>
      </p:sp>
      <p:pic>
        <p:nvPicPr>
          <p:cNvPr id="2052" name="Picture 4" descr="https://encrypted-tbn0.gstatic.com/images?q=tbn:ANd9GcQ3j7Istt-LuV7FvympORZMZYUp6gq4c4x3DRKMlltsmTDCSTo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084885"/>
            <a:ext cx="7864475" cy="318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3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activiteiten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Belevingsgerichte activiteiten</a:t>
            </a:r>
          </a:p>
          <a:p>
            <a:r>
              <a:rPr lang="nl-NL" dirty="0" smtClean="0"/>
              <a:t>Arbeidsmatige activiteiten</a:t>
            </a:r>
          </a:p>
          <a:p>
            <a:r>
              <a:rPr lang="nl-NL" dirty="0" smtClean="0"/>
              <a:t>Ontwikkelingsgerichte activiteiten</a:t>
            </a:r>
          </a:p>
          <a:p>
            <a:r>
              <a:rPr lang="nl-NL" dirty="0" smtClean="0"/>
              <a:t>Functiebehoudende activiteiten</a:t>
            </a:r>
          </a:p>
          <a:p>
            <a:endParaRPr lang="nl-NL" dirty="0"/>
          </a:p>
          <a:p>
            <a:r>
              <a:rPr lang="nl-NL" dirty="0" smtClean="0"/>
              <a:t>(Recreatie)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7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Belevingsgerichte 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Gevoelsactiviteiten</a:t>
            </a:r>
          </a:p>
          <a:p>
            <a:r>
              <a:rPr lang="nl-NL" dirty="0" smtClean="0"/>
              <a:t>Zintuigen prikkelen (sensorische activiteiten)</a:t>
            </a:r>
          </a:p>
          <a:p>
            <a:pPr lvl="1"/>
            <a:r>
              <a:rPr lang="nl-NL" dirty="0" smtClean="0"/>
              <a:t>Horen</a:t>
            </a:r>
          </a:p>
          <a:p>
            <a:pPr lvl="1"/>
            <a:r>
              <a:rPr lang="nl-NL" dirty="0" smtClean="0"/>
              <a:t>Zien</a:t>
            </a:r>
          </a:p>
          <a:p>
            <a:pPr lvl="1"/>
            <a:r>
              <a:rPr lang="nl-NL" dirty="0" smtClean="0"/>
              <a:t>Voelen</a:t>
            </a:r>
          </a:p>
          <a:p>
            <a:pPr lvl="1"/>
            <a:r>
              <a:rPr lang="nl-NL" dirty="0" smtClean="0"/>
              <a:t>Ruiken</a:t>
            </a:r>
          </a:p>
          <a:p>
            <a:pPr lvl="1"/>
            <a:r>
              <a:rPr lang="nl-NL" dirty="0" smtClean="0"/>
              <a:t>Proeven</a:t>
            </a:r>
          </a:p>
          <a:p>
            <a:r>
              <a:rPr lang="nl-NL" dirty="0" smtClean="0"/>
              <a:t>Rustgevend</a:t>
            </a:r>
          </a:p>
          <a:p>
            <a:endParaRPr lang="nl-NL" dirty="0"/>
          </a:p>
          <a:p>
            <a:r>
              <a:rPr lang="nl-NL" dirty="0" smtClean="0"/>
              <a:t>Voorbeelden: </a:t>
            </a:r>
            <a:r>
              <a:rPr lang="nl-NL" dirty="0" err="1" smtClean="0"/>
              <a:t>snoezelen</a:t>
            </a:r>
            <a:r>
              <a:rPr lang="nl-NL" dirty="0" smtClean="0"/>
              <a:t>, dieren, belevingstheater, beweging</a:t>
            </a:r>
          </a:p>
        </p:txBody>
      </p:sp>
      <p:pic>
        <p:nvPicPr>
          <p:cNvPr id="4" name="Picture 2" descr="http://www.geursenproducties.com/wp-content/uploads/et_temp/zintuigen-191240_630x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2933019"/>
            <a:ext cx="4254500" cy="243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4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Arbeidsmatige 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Werkt toe naar arbeid</a:t>
            </a:r>
          </a:p>
          <a:p>
            <a:r>
              <a:rPr lang="nl-NL" dirty="0" smtClean="0"/>
              <a:t>Werkervaring opdoen</a:t>
            </a:r>
          </a:p>
          <a:p>
            <a:r>
              <a:rPr lang="nl-NL" dirty="0"/>
              <a:t>Dagritme creëren</a:t>
            </a:r>
          </a:p>
          <a:p>
            <a:r>
              <a:rPr lang="nl-NL" dirty="0" smtClean="0"/>
              <a:t>Zingeving 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Voorbeelden: regels volgen, op tijd komen, arbeidsvaardigheden aanleren, omgang met collega’s/ klanten</a:t>
            </a:r>
          </a:p>
        </p:txBody>
      </p:sp>
      <p:pic>
        <p:nvPicPr>
          <p:cNvPr id="1026" name="Picture 2" descr="http://static.flecto.nl/images/2/kwalite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143000"/>
            <a:ext cx="3000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Ontwikkelingsgerichte &amp; functiebehoudende 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Het ontwikkelen van vaardigheden</a:t>
            </a:r>
          </a:p>
          <a:p>
            <a:r>
              <a:rPr lang="nl-NL" dirty="0" smtClean="0"/>
              <a:t>Behouden van vaardigheden</a:t>
            </a:r>
          </a:p>
          <a:p>
            <a:endParaRPr lang="nl-NL" dirty="0"/>
          </a:p>
          <a:p>
            <a:r>
              <a:rPr lang="nl-NL" dirty="0" smtClean="0"/>
              <a:t>Sociale vaardigheden</a:t>
            </a:r>
          </a:p>
          <a:p>
            <a:r>
              <a:rPr lang="nl-NL" dirty="0" smtClean="0"/>
              <a:t>Motorische vaardigheden</a:t>
            </a:r>
          </a:p>
          <a:p>
            <a:r>
              <a:rPr lang="nl-NL" dirty="0" smtClean="0"/>
              <a:t>Alledaagse handelingen</a:t>
            </a:r>
          </a:p>
          <a:p>
            <a:r>
              <a:rPr lang="nl-NL" dirty="0" smtClean="0"/>
              <a:t>Hobby ontwikkeling</a:t>
            </a:r>
          </a:p>
          <a:p>
            <a:endParaRPr lang="nl-NL" dirty="0"/>
          </a:p>
          <a:p>
            <a:r>
              <a:rPr lang="nl-NL" dirty="0" smtClean="0"/>
              <a:t>Voorbeelden: weerbaarheidstraining, beweging, hobby cursussen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2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Recreatie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Vermaak</a:t>
            </a:r>
          </a:p>
          <a:p>
            <a:r>
              <a:rPr lang="nl-NL" dirty="0" smtClean="0"/>
              <a:t>Ontspanning </a:t>
            </a:r>
          </a:p>
          <a:p>
            <a:r>
              <a:rPr lang="nl-NL" dirty="0" smtClean="0"/>
              <a:t>Afleiding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Voorbeelden: wandelen, koffiedrinken, cursussen, film kijken</a:t>
            </a:r>
            <a:endParaRPr lang="nl-NL" dirty="0"/>
          </a:p>
        </p:txBody>
      </p:sp>
      <p:pic>
        <p:nvPicPr>
          <p:cNvPr id="3074" name="Picture 2" descr="http://previews.123rf.com/images/ku2raza/ku2raza1112/ku2raza111200003/11383860-Tourism-Recreation--Stock-Vector-icon-pictogram-wa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442912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8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Activiteiten zoeken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Je hoeft het wiel geen 2 keer uit te vinden!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Boeken</a:t>
            </a:r>
          </a:p>
          <a:p>
            <a:r>
              <a:rPr lang="nl-NL" dirty="0" smtClean="0"/>
              <a:t>Verzamelwebsites</a:t>
            </a:r>
          </a:p>
          <a:p>
            <a:r>
              <a:rPr lang="nl-NL" dirty="0" err="1" smtClean="0"/>
              <a:t>Pinterest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Logboek bij houden</a:t>
            </a:r>
            <a:endParaRPr lang="nl-NL" dirty="0"/>
          </a:p>
        </p:txBody>
      </p:sp>
      <p:pic>
        <p:nvPicPr>
          <p:cNvPr id="1028" name="Picture 4" descr="http://www.decoaction.nl/media/catalog/product/1/0/10986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2704220"/>
            <a:ext cx="3492500" cy="326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5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Ideeën omvormen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Aanpassen op de groep: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Structuur </a:t>
            </a:r>
          </a:p>
          <a:p>
            <a:r>
              <a:rPr lang="nl-NL" dirty="0" smtClean="0"/>
              <a:t>Niveau</a:t>
            </a:r>
          </a:p>
          <a:p>
            <a:r>
              <a:rPr lang="nl-NL" dirty="0" smtClean="0"/>
              <a:t>Tempo</a:t>
            </a:r>
          </a:p>
          <a:p>
            <a:r>
              <a:rPr lang="nl-NL" dirty="0" smtClean="0"/>
              <a:t>Samenwerking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07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Doorfluistertje</a:t>
            </a:r>
            <a:r>
              <a:rPr lang="nl-NL" dirty="0" smtClean="0"/>
              <a:t> </a:t>
            </a:r>
            <a:endParaRPr lang="nl-NL" dirty="0" smtClean="0"/>
          </a:p>
          <a:p>
            <a:r>
              <a:rPr lang="nl-NL" dirty="0"/>
              <a:t>Gezichten</a:t>
            </a:r>
          </a:p>
          <a:p>
            <a:r>
              <a:rPr lang="nl-NL" dirty="0" smtClean="0"/>
              <a:t>Houdingen </a:t>
            </a:r>
          </a:p>
          <a:p>
            <a:r>
              <a:rPr lang="nl-NL" dirty="0" err="1" smtClean="0"/>
              <a:t>Cluedo</a:t>
            </a:r>
            <a:r>
              <a:rPr lang="nl-NL" dirty="0" smtClean="0"/>
              <a:t> </a:t>
            </a:r>
          </a:p>
          <a:p>
            <a:pPr marL="457200" lvl="1" indent="0">
              <a:buNone/>
            </a:pPr>
            <a:r>
              <a:rPr lang="nl-NL" dirty="0" smtClean="0">
                <a:hlinkClick r:id="rId2"/>
              </a:rPr>
              <a:t>http://youtu.be/Cf6_SbkHTe4</a:t>
            </a:r>
            <a:r>
              <a:rPr lang="nl-NL" dirty="0" smtClean="0"/>
              <a:t> 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34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152</Words>
  <Application>Microsoft Office PowerPoint</Application>
  <PresentationFormat>Aangepast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Activiteiten!!</vt:lpstr>
      <vt:lpstr>Soorten activiteiten</vt:lpstr>
      <vt:lpstr>Belevingsgerichte activiteiten</vt:lpstr>
      <vt:lpstr>Arbeidsmatige activiteiten</vt:lpstr>
      <vt:lpstr>Ontwikkelingsgerichte &amp; functiebehoudende activiteiten</vt:lpstr>
      <vt:lpstr>Recreatie </vt:lpstr>
      <vt:lpstr>Activiteiten zoeken</vt:lpstr>
      <vt:lpstr>Ideeën omvormen</vt:lpstr>
      <vt:lpstr>Aan de slag!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Activiteiten</dc:title>
  <dc:creator>Marjoke</dc:creator>
  <cp:lastModifiedBy>Elzes,L.H.</cp:lastModifiedBy>
  <cp:revision>14</cp:revision>
  <dcterms:created xsi:type="dcterms:W3CDTF">2015-09-22T12:48:30Z</dcterms:created>
  <dcterms:modified xsi:type="dcterms:W3CDTF">2016-03-15T19:07:23Z</dcterms:modified>
</cp:coreProperties>
</file>